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6"/>
  </p:notesMasterIdLst>
  <p:sldIdLst>
    <p:sldId id="25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8" r:id="rId12"/>
    <p:sldId id="265" r:id="rId13"/>
    <p:sldId id="266" r:id="rId14"/>
    <p:sldId id="269" r:id="rId15"/>
    <p:sldId id="270" r:id="rId16"/>
    <p:sldId id="271" r:id="rId17"/>
    <p:sldId id="267" r:id="rId18"/>
    <p:sldId id="276" r:id="rId19"/>
    <p:sldId id="272" r:id="rId20"/>
    <p:sldId id="273" r:id="rId21"/>
    <p:sldId id="275" r:id="rId22"/>
    <p:sldId id="277" r:id="rId23"/>
    <p:sldId id="281" r:id="rId24"/>
    <p:sldId id="278" r:id="rId25"/>
    <p:sldId id="279" r:id="rId26"/>
    <p:sldId id="280" r:id="rId27"/>
    <p:sldId id="282" r:id="rId28"/>
    <p:sldId id="286" r:id="rId29"/>
    <p:sldId id="283" r:id="rId30"/>
    <p:sldId id="284" r:id="rId31"/>
    <p:sldId id="285" r:id="rId32"/>
    <p:sldId id="287" r:id="rId33"/>
    <p:sldId id="289" r:id="rId34"/>
    <p:sldId id="288" r:id="rId35"/>
    <p:sldId id="290" r:id="rId36"/>
    <p:sldId id="295" r:id="rId37"/>
    <p:sldId id="291" r:id="rId38"/>
    <p:sldId id="292" r:id="rId39"/>
    <p:sldId id="296" r:id="rId40"/>
    <p:sldId id="293" r:id="rId41"/>
    <p:sldId id="294" r:id="rId42"/>
    <p:sldId id="300" r:id="rId43"/>
    <p:sldId id="297" r:id="rId44"/>
    <p:sldId id="298" r:id="rId45"/>
    <p:sldId id="301" r:id="rId46"/>
    <p:sldId id="299" r:id="rId47"/>
    <p:sldId id="302" r:id="rId48"/>
    <p:sldId id="303" r:id="rId49"/>
    <p:sldId id="309" r:id="rId50"/>
    <p:sldId id="304" r:id="rId51"/>
    <p:sldId id="306" r:id="rId52"/>
    <p:sldId id="307" r:id="rId53"/>
    <p:sldId id="308" r:id="rId54"/>
    <p:sldId id="305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9" autoAdjust="0"/>
    <p:restoredTop sz="94660"/>
  </p:normalViewPr>
  <p:slideViewPr>
    <p:cSldViewPr snapToGrid="0">
      <p:cViewPr varScale="1">
        <p:scale>
          <a:sx n="70" d="100"/>
          <a:sy n="70" d="100"/>
        </p:scale>
        <p:origin x="6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E1F43-A755-4295-896B-65D4982C4300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803F8-C600-4F8A-B5C3-14E60EFC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66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2F95-45DD-4C2C-94F3-EB4EA4CB331D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1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21BA-2CEA-4C68-BCDA-EFA90F222797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4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2999-3775-483B-B941-C73B81EE37A2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39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361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59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D001-CDDA-4F3C-BA2D-6B9EAE7B1AEB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0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76CD-32BE-4C24-A5B5-1447678BE86F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1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EBE0-D005-4FD1-886C-2F078343E534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2B875-4396-43C7-9DA8-EC1BC51DDC65}" type="datetime1">
              <a:rPr lang="en-US" smtClean="0"/>
              <a:t>4/10/2021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6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BA1B-41F3-4F32-B2E9-D2845AC43D00}" type="datetime1">
              <a:rPr lang="en-US" smtClean="0"/>
              <a:t>4/10/2021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73AC-31B1-4F09-838D-F564F2649187}" type="datetime1">
              <a:rPr lang="en-US" smtClean="0"/>
              <a:t>4/10/2021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74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04C2-2F86-4A28-829C-3859B96EAE1B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838A-B1BB-4409-8452-668BB5913444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0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109804-0E6E-483D-94B9-C1E199925A1E}"/>
              </a:ext>
            </a:extLst>
          </p:cNvPr>
          <p:cNvSpPr/>
          <p:nvPr userDrawn="1"/>
        </p:nvSpPr>
        <p:spPr>
          <a:xfrm>
            <a:off x="156098" y="6504449"/>
            <a:ext cx="8987902" cy="365125"/>
          </a:xfrm>
          <a:custGeom>
            <a:avLst/>
            <a:gdLst/>
            <a:ahLst/>
            <a:cxnLst/>
            <a:rect l="l" t="t" r="r" b="b"/>
            <a:pathLst>
              <a:path w="8987902" h="365125">
                <a:moveTo>
                  <a:pt x="7123099" y="361085"/>
                </a:moveTo>
                <a:lnTo>
                  <a:pt x="7132749" y="365125"/>
                </a:lnTo>
                <a:lnTo>
                  <a:pt x="7123099" y="365125"/>
                </a:lnTo>
                <a:close/>
                <a:moveTo>
                  <a:pt x="7934375" y="328436"/>
                </a:moveTo>
                <a:lnTo>
                  <a:pt x="7952332" y="338775"/>
                </a:lnTo>
                <a:lnTo>
                  <a:pt x="7957773" y="358909"/>
                </a:lnTo>
                <a:lnTo>
                  <a:pt x="7980084" y="361085"/>
                </a:lnTo>
                <a:lnTo>
                  <a:pt x="7984123" y="365125"/>
                </a:lnTo>
                <a:lnTo>
                  <a:pt x="7903983" y="365125"/>
                </a:lnTo>
                <a:lnTo>
                  <a:pt x="7914241" y="356732"/>
                </a:lnTo>
                <a:lnTo>
                  <a:pt x="7916418" y="338775"/>
                </a:lnTo>
                <a:lnTo>
                  <a:pt x="7932198" y="333334"/>
                </a:lnTo>
                <a:close/>
                <a:moveTo>
                  <a:pt x="7330421" y="311023"/>
                </a:moveTo>
                <a:lnTo>
                  <a:pt x="7330421" y="315377"/>
                </a:lnTo>
                <a:lnTo>
                  <a:pt x="7341848" y="311023"/>
                </a:lnTo>
                <a:lnTo>
                  <a:pt x="7358173" y="320818"/>
                </a:lnTo>
                <a:lnTo>
                  <a:pt x="7361438" y="356732"/>
                </a:lnTo>
                <a:lnTo>
                  <a:pt x="7357661" y="365125"/>
                </a:lnTo>
                <a:lnTo>
                  <a:pt x="7147383" y="365125"/>
                </a:lnTo>
                <a:lnTo>
                  <a:pt x="7148674" y="356732"/>
                </a:lnTo>
                <a:lnTo>
                  <a:pt x="7182411" y="350747"/>
                </a:lnTo>
                <a:lnTo>
                  <a:pt x="7214516" y="340952"/>
                </a:lnTo>
                <a:lnTo>
                  <a:pt x="7230297" y="343128"/>
                </a:lnTo>
                <a:cubicBezTo>
                  <a:pt x="7246259" y="343128"/>
                  <a:pt x="7262583" y="338956"/>
                  <a:pt x="7279270" y="330613"/>
                </a:cubicBezTo>
                <a:lnTo>
                  <a:pt x="7282535" y="328436"/>
                </a:lnTo>
                <a:lnTo>
                  <a:pt x="7296139" y="325171"/>
                </a:lnTo>
                <a:lnTo>
                  <a:pt x="7308111" y="328436"/>
                </a:lnTo>
                <a:lnTo>
                  <a:pt x="7305934" y="313200"/>
                </a:lnTo>
                <a:close/>
                <a:moveTo>
                  <a:pt x="8711341" y="29696"/>
                </a:moveTo>
                <a:lnTo>
                  <a:pt x="8721680" y="54727"/>
                </a:lnTo>
                <a:lnTo>
                  <a:pt x="8727122" y="57992"/>
                </a:lnTo>
                <a:lnTo>
                  <a:pt x="8731474" y="67787"/>
                </a:lnTo>
                <a:lnTo>
                  <a:pt x="8731474" y="87921"/>
                </a:lnTo>
                <a:lnTo>
                  <a:pt x="8739093" y="95539"/>
                </a:lnTo>
                <a:cubicBezTo>
                  <a:pt x="8740544" y="104245"/>
                  <a:pt x="8745804" y="116942"/>
                  <a:pt x="8754873" y="133630"/>
                </a:cubicBezTo>
                <a:lnTo>
                  <a:pt x="8752696" y="141248"/>
                </a:lnTo>
                <a:lnTo>
                  <a:pt x="8765212" y="155940"/>
                </a:lnTo>
                <a:lnTo>
                  <a:pt x="8759226" y="155940"/>
                </a:lnTo>
                <a:cubicBezTo>
                  <a:pt x="8766844" y="172264"/>
                  <a:pt x="8771379" y="186050"/>
                  <a:pt x="8772830" y="197295"/>
                </a:cubicBezTo>
                <a:lnTo>
                  <a:pt x="8767388" y="201649"/>
                </a:lnTo>
                <a:lnTo>
                  <a:pt x="8769566" y="219606"/>
                </a:lnTo>
                <a:lnTo>
                  <a:pt x="8782625" y="223959"/>
                </a:lnTo>
                <a:lnTo>
                  <a:pt x="8780448" y="237019"/>
                </a:lnTo>
                <a:lnTo>
                  <a:pt x="8784802" y="262594"/>
                </a:lnTo>
                <a:lnTo>
                  <a:pt x="8790788" y="262594"/>
                </a:lnTo>
                <a:lnTo>
                  <a:pt x="8786978" y="269668"/>
                </a:lnTo>
                <a:lnTo>
                  <a:pt x="8777184" y="275109"/>
                </a:lnTo>
                <a:lnTo>
                  <a:pt x="8775007" y="282727"/>
                </a:lnTo>
                <a:lnTo>
                  <a:pt x="8784802" y="295243"/>
                </a:lnTo>
                <a:lnTo>
                  <a:pt x="8782625" y="300684"/>
                </a:lnTo>
                <a:lnTo>
                  <a:pt x="8784802" y="317553"/>
                </a:lnTo>
                <a:lnTo>
                  <a:pt x="8784802" y="333334"/>
                </a:lnTo>
                <a:lnTo>
                  <a:pt x="8792964" y="343128"/>
                </a:lnTo>
                <a:lnTo>
                  <a:pt x="8784802" y="348570"/>
                </a:lnTo>
                <a:lnTo>
                  <a:pt x="8778560" y="365125"/>
                </a:lnTo>
                <a:lnTo>
                  <a:pt x="8545885" y="365125"/>
                </a:lnTo>
                <a:lnTo>
                  <a:pt x="8555714" y="343128"/>
                </a:lnTo>
                <a:lnTo>
                  <a:pt x="8551904" y="325171"/>
                </a:lnTo>
                <a:lnTo>
                  <a:pt x="8572038" y="277286"/>
                </a:lnTo>
                <a:lnTo>
                  <a:pt x="8572038" y="272933"/>
                </a:lnTo>
                <a:lnTo>
                  <a:pt x="8585642" y="259329"/>
                </a:lnTo>
                <a:lnTo>
                  <a:pt x="8585642" y="249534"/>
                </a:lnTo>
                <a:lnTo>
                  <a:pt x="8589995" y="231577"/>
                </a:lnTo>
                <a:lnTo>
                  <a:pt x="8603598" y="219606"/>
                </a:lnTo>
                <a:lnTo>
                  <a:pt x="8603598" y="197295"/>
                </a:lnTo>
                <a:lnTo>
                  <a:pt x="8610128" y="189133"/>
                </a:lnTo>
                <a:cubicBezTo>
                  <a:pt x="8612305" y="175711"/>
                  <a:pt x="8615026" y="166097"/>
                  <a:pt x="8618291" y="160293"/>
                </a:cubicBezTo>
                <a:lnTo>
                  <a:pt x="8628086" y="141248"/>
                </a:lnTo>
                <a:lnTo>
                  <a:pt x="8637880" y="115672"/>
                </a:lnTo>
                <a:cubicBezTo>
                  <a:pt x="8646950" y="100073"/>
                  <a:pt x="8653480" y="90097"/>
                  <a:pt x="8657470" y="85744"/>
                </a:cubicBezTo>
                <a:lnTo>
                  <a:pt x="8671618" y="72140"/>
                </a:lnTo>
                <a:lnTo>
                  <a:pt x="8689030" y="44388"/>
                </a:lnTo>
                <a:close/>
                <a:moveTo>
                  <a:pt x="7250430" y="10107"/>
                </a:moveTo>
                <a:lnTo>
                  <a:pt x="7258049" y="14460"/>
                </a:lnTo>
                <a:lnTo>
                  <a:pt x="7264578" y="52007"/>
                </a:lnTo>
                <a:lnTo>
                  <a:pt x="7272741" y="60169"/>
                </a:lnTo>
                <a:lnTo>
                  <a:pt x="7267843" y="62345"/>
                </a:lnTo>
                <a:lnTo>
                  <a:pt x="7264578" y="67787"/>
                </a:lnTo>
                <a:lnTo>
                  <a:pt x="7282535" y="95539"/>
                </a:lnTo>
                <a:lnTo>
                  <a:pt x="7276006" y="105878"/>
                </a:lnTo>
                <a:lnTo>
                  <a:pt x="7285800" y="117849"/>
                </a:lnTo>
                <a:lnTo>
                  <a:pt x="7282535" y="126011"/>
                </a:lnTo>
                <a:lnTo>
                  <a:pt x="7316273" y="133630"/>
                </a:lnTo>
                <a:lnTo>
                  <a:pt x="7316273" y="141248"/>
                </a:lnTo>
                <a:lnTo>
                  <a:pt x="7287977" y="143424"/>
                </a:lnTo>
                <a:lnTo>
                  <a:pt x="7308111" y="171720"/>
                </a:lnTo>
                <a:lnTo>
                  <a:pt x="7323891" y="163558"/>
                </a:lnTo>
                <a:lnTo>
                  <a:pt x="7335862" y="171720"/>
                </a:lnTo>
                <a:lnTo>
                  <a:pt x="7323891" y="199472"/>
                </a:lnTo>
                <a:lnTo>
                  <a:pt x="7323891" y="241916"/>
                </a:lnTo>
                <a:lnTo>
                  <a:pt x="7338039" y="254976"/>
                </a:lnTo>
                <a:lnTo>
                  <a:pt x="7338039" y="267491"/>
                </a:lnTo>
                <a:lnTo>
                  <a:pt x="7296139" y="277286"/>
                </a:lnTo>
                <a:lnTo>
                  <a:pt x="7296139" y="279462"/>
                </a:lnTo>
                <a:lnTo>
                  <a:pt x="7262402" y="290890"/>
                </a:lnTo>
                <a:lnTo>
                  <a:pt x="7262402" y="293066"/>
                </a:lnTo>
                <a:lnTo>
                  <a:pt x="7240091" y="300684"/>
                </a:lnTo>
                <a:lnTo>
                  <a:pt x="7230297" y="297420"/>
                </a:lnTo>
                <a:lnTo>
                  <a:pt x="7194383" y="307214"/>
                </a:lnTo>
                <a:lnTo>
                  <a:pt x="7174249" y="307214"/>
                </a:lnTo>
                <a:lnTo>
                  <a:pt x="7170984" y="320818"/>
                </a:lnTo>
                <a:lnTo>
                  <a:pt x="7168807" y="313200"/>
                </a:lnTo>
                <a:lnTo>
                  <a:pt x="7133438" y="315377"/>
                </a:lnTo>
                <a:lnTo>
                  <a:pt x="7090994" y="340952"/>
                </a:lnTo>
                <a:lnTo>
                  <a:pt x="7077390" y="333334"/>
                </a:lnTo>
                <a:lnTo>
                  <a:pt x="7045285" y="333334"/>
                </a:lnTo>
                <a:lnTo>
                  <a:pt x="7039844" y="330613"/>
                </a:lnTo>
                <a:lnTo>
                  <a:pt x="7039844" y="328436"/>
                </a:lnTo>
                <a:lnTo>
                  <a:pt x="7037667" y="325171"/>
                </a:lnTo>
                <a:lnTo>
                  <a:pt x="7050727" y="307214"/>
                </a:lnTo>
                <a:cubicBezTo>
                  <a:pt x="7053629" y="302861"/>
                  <a:pt x="7056350" y="296875"/>
                  <a:pt x="7058889" y="289257"/>
                </a:cubicBezTo>
                <a:lnTo>
                  <a:pt x="7073037" y="249534"/>
                </a:lnTo>
                <a:lnTo>
                  <a:pt x="7090994" y="241916"/>
                </a:lnTo>
                <a:lnTo>
                  <a:pt x="7090994" y="229400"/>
                </a:lnTo>
                <a:lnTo>
                  <a:pt x="7088817" y="227224"/>
                </a:lnTo>
                <a:lnTo>
                  <a:pt x="7108951" y="211443"/>
                </a:lnTo>
                <a:lnTo>
                  <a:pt x="7111128" y="197295"/>
                </a:lnTo>
                <a:lnTo>
                  <a:pt x="7120922" y="199472"/>
                </a:lnTo>
                <a:cubicBezTo>
                  <a:pt x="7122373" y="179157"/>
                  <a:pt x="7124187" y="166460"/>
                  <a:pt x="7126364" y="161381"/>
                </a:cubicBezTo>
                <a:lnTo>
                  <a:pt x="7133438" y="143424"/>
                </a:lnTo>
                <a:lnTo>
                  <a:pt x="7148674" y="134718"/>
                </a:lnTo>
                <a:cubicBezTo>
                  <a:pt x="7152665" y="132541"/>
                  <a:pt x="7155748" y="129458"/>
                  <a:pt x="7157925" y="125467"/>
                </a:cubicBezTo>
                <a:lnTo>
                  <a:pt x="7164454" y="115672"/>
                </a:lnTo>
                <a:lnTo>
                  <a:pt x="7164454" y="110231"/>
                </a:lnTo>
                <a:lnTo>
                  <a:pt x="7182411" y="75405"/>
                </a:lnTo>
                <a:lnTo>
                  <a:pt x="7184588" y="75405"/>
                </a:lnTo>
                <a:lnTo>
                  <a:pt x="7209075" y="40035"/>
                </a:lnTo>
                <a:lnTo>
                  <a:pt x="7214516" y="40035"/>
                </a:lnTo>
                <a:lnTo>
                  <a:pt x="7232473" y="22078"/>
                </a:lnTo>
                <a:lnTo>
                  <a:pt x="7232473" y="14460"/>
                </a:lnTo>
                <a:close/>
                <a:moveTo>
                  <a:pt x="8147138" y="6298"/>
                </a:moveTo>
                <a:lnTo>
                  <a:pt x="8147138" y="14460"/>
                </a:lnTo>
                <a:lnTo>
                  <a:pt x="8159654" y="22078"/>
                </a:lnTo>
                <a:lnTo>
                  <a:pt x="8256513" y="29696"/>
                </a:lnTo>
                <a:cubicBezTo>
                  <a:pt x="8265946" y="40579"/>
                  <a:pt x="8270661" y="48016"/>
                  <a:pt x="8270661" y="52007"/>
                </a:cubicBezTo>
                <a:cubicBezTo>
                  <a:pt x="8265582" y="60350"/>
                  <a:pt x="8261592" y="65792"/>
                  <a:pt x="8258690" y="68331"/>
                </a:cubicBezTo>
                <a:lnTo>
                  <a:pt x="8248895" y="75405"/>
                </a:lnTo>
                <a:lnTo>
                  <a:pt x="8235291" y="90097"/>
                </a:lnTo>
                <a:lnTo>
                  <a:pt x="8210804" y="103701"/>
                </a:lnTo>
                <a:lnTo>
                  <a:pt x="8205363" y="117849"/>
                </a:lnTo>
                <a:lnTo>
                  <a:pt x="8195024" y="115672"/>
                </a:lnTo>
                <a:cubicBezTo>
                  <a:pt x="8189945" y="120751"/>
                  <a:pt x="8185773" y="123835"/>
                  <a:pt x="8182508" y="124923"/>
                </a:cubicBezTo>
                <a:lnTo>
                  <a:pt x="8172714" y="128188"/>
                </a:lnTo>
                <a:lnTo>
                  <a:pt x="8157477" y="141248"/>
                </a:lnTo>
                <a:lnTo>
                  <a:pt x="8137344" y="151587"/>
                </a:lnTo>
                <a:lnTo>
                  <a:pt x="8061162" y="199472"/>
                </a:lnTo>
                <a:lnTo>
                  <a:pt x="8048103" y="185868"/>
                </a:lnTo>
                <a:lnTo>
                  <a:pt x="8023616" y="197295"/>
                </a:lnTo>
                <a:lnTo>
                  <a:pt x="8020351" y="209267"/>
                </a:lnTo>
                <a:lnTo>
                  <a:pt x="8002394" y="211443"/>
                </a:lnTo>
                <a:cubicBezTo>
                  <a:pt x="7995501" y="218336"/>
                  <a:pt x="7990422" y="222326"/>
                  <a:pt x="7987158" y="223415"/>
                </a:cubicBezTo>
                <a:lnTo>
                  <a:pt x="7975730" y="227224"/>
                </a:lnTo>
                <a:lnTo>
                  <a:pt x="7967568" y="249534"/>
                </a:lnTo>
                <a:lnTo>
                  <a:pt x="7959950" y="251711"/>
                </a:lnTo>
                <a:lnTo>
                  <a:pt x="7954508" y="259329"/>
                </a:lnTo>
                <a:lnTo>
                  <a:pt x="7934375" y="265314"/>
                </a:lnTo>
                <a:lnTo>
                  <a:pt x="7939816" y="231577"/>
                </a:lnTo>
                <a:lnTo>
                  <a:pt x="7952332" y="207090"/>
                </a:lnTo>
                <a:lnTo>
                  <a:pt x="7952332" y="194030"/>
                </a:lnTo>
                <a:lnTo>
                  <a:pt x="7970289" y="173897"/>
                </a:lnTo>
                <a:lnTo>
                  <a:pt x="7964303" y="171720"/>
                </a:lnTo>
                <a:lnTo>
                  <a:pt x="7970289" y="153763"/>
                </a:lnTo>
                <a:lnTo>
                  <a:pt x="7957773" y="143424"/>
                </a:lnTo>
                <a:lnTo>
                  <a:pt x="7957773" y="133630"/>
                </a:lnTo>
                <a:lnTo>
                  <a:pt x="7977907" y="128188"/>
                </a:lnTo>
                <a:lnTo>
                  <a:pt x="8002394" y="72140"/>
                </a:lnTo>
                <a:lnTo>
                  <a:pt x="8000217" y="49830"/>
                </a:lnTo>
                <a:lnTo>
                  <a:pt x="8010012" y="36770"/>
                </a:lnTo>
                <a:lnTo>
                  <a:pt x="8033411" y="32417"/>
                </a:lnTo>
                <a:lnTo>
                  <a:pt x="8109592" y="34594"/>
                </a:lnTo>
                <a:lnTo>
                  <a:pt x="8129181" y="26431"/>
                </a:lnTo>
                <a:lnTo>
                  <a:pt x="8129181" y="14460"/>
                </a:lnTo>
                <a:close/>
                <a:moveTo>
                  <a:pt x="8831523" y="0"/>
                </a:moveTo>
                <a:lnTo>
                  <a:pt x="8987902" y="0"/>
                </a:lnTo>
                <a:lnTo>
                  <a:pt x="8987902" y="365125"/>
                </a:lnTo>
                <a:lnTo>
                  <a:pt x="8933294" y="365125"/>
                </a:lnTo>
                <a:lnTo>
                  <a:pt x="8934444" y="363262"/>
                </a:lnTo>
                <a:lnTo>
                  <a:pt x="8954578" y="352923"/>
                </a:lnTo>
                <a:lnTo>
                  <a:pt x="8934444" y="333334"/>
                </a:lnTo>
                <a:cubicBezTo>
                  <a:pt x="8935894" y="326441"/>
                  <a:pt x="8937890" y="321725"/>
                  <a:pt x="8940430" y="319186"/>
                </a:cubicBezTo>
                <a:lnTo>
                  <a:pt x="8956754" y="300684"/>
                </a:lnTo>
                <a:lnTo>
                  <a:pt x="8952400" y="282727"/>
                </a:lnTo>
                <a:lnTo>
                  <a:pt x="8964372" y="262594"/>
                </a:lnTo>
                <a:lnTo>
                  <a:pt x="8960019" y="247357"/>
                </a:lnTo>
                <a:lnTo>
                  <a:pt x="8962196" y="227224"/>
                </a:lnTo>
                <a:lnTo>
                  <a:pt x="8954578" y="219606"/>
                </a:lnTo>
                <a:lnTo>
                  <a:pt x="8960019" y="185868"/>
                </a:lnTo>
                <a:lnTo>
                  <a:pt x="8946959" y="173353"/>
                </a:lnTo>
                <a:cubicBezTo>
                  <a:pt x="8943694" y="170451"/>
                  <a:pt x="8940430" y="168274"/>
                  <a:pt x="8937164" y="166823"/>
                </a:cubicBezTo>
                <a:lnTo>
                  <a:pt x="8914310" y="155940"/>
                </a:lnTo>
                <a:lnTo>
                  <a:pt x="8890912" y="155940"/>
                </a:lnTo>
                <a:lnTo>
                  <a:pt x="8884382" y="130365"/>
                </a:lnTo>
                <a:lnTo>
                  <a:pt x="8868601" y="115672"/>
                </a:lnTo>
                <a:lnTo>
                  <a:pt x="8874042" y="95539"/>
                </a:lnTo>
                <a:lnTo>
                  <a:pt x="8866424" y="80303"/>
                </a:lnTo>
                <a:lnTo>
                  <a:pt x="8868601" y="67787"/>
                </a:lnTo>
                <a:lnTo>
                  <a:pt x="8846291" y="36770"/>
                </a:lnTo>
                <a:lnTo>
                  <a:pt x="8848468" y="22078"/>
                </a:lnTo>
                <a:close/>
                <a:moveTo>
                  <a:pt x="8355154" y="0"/>
                </a:moveTo>
                <a:lnTo>
                  <a:pt x="8652233" y="0"/>
                </a:lnTo>
                <a:lnTo>
                  <a:pt x="8651484" y="4121"/>
                </a:lnTo>
                <a:lnTo>
                  <a:pt x="8637880" y="10107"/>
                </a:lnTo>
                <a:lnTo>
                  <a:pt x="8633527" y="22078"/>
                </a:lnTo>
                <a:lnTo>
                  <a:pt x="8603598" y="54727"/>
                </a:lnTo>
                <a:lnTo>
                  <a:pt x="8603598" y="60169"/>
                </a:lnTo>
                <a:lnTo>
                  <a:pt x="8593260" y="62345"/>
                </a:lnTo>
                <a:lnTo>
                  <a:pt x="8593260" y="72140"/>
                </a:lnTo>
                <a:cubicBezTo>
                  <a:pt x="8586730" y="79033"/>
                  <a:pt x="8582740" y="84293"/>
                  <a:pt x="8581288" y="87921"/>
                </a:cubicBezTo>
                <a:lnTo>
                  <a:pt x="8577480" y="99892"/>
                </a:lnTo>
                <a:lnTo>
                  <a:pt x="8575303" y="99892"/>
                </a:lnTo>
                <a:lnTo>
                  <a:pt x="8567684" y="120026"/>
                </a:lnTo>
                <a:lnTo>
                  <a:pt x="8560066" y="126011"/>
                </a:lnTo>
                <a:lnTo>
                  <a:pt x="8562243" y="145601"/>
                </a:lnTo>
                <a:lnTo>
                  <a:pt x="8555714" y="151587"/>
                </a:lnTo>
                <a:lnTo>
                  <a:pt x="8560066" y="153763"/>
                </a:lnTo>
                <a:lnTo>
                  <a:pt x="8549728" y="155940"/>
                </a:lnTo>
                <a:lnTo>
                  <a:pt x="8547551" y="161381"/>
                </a:lnTo>
                <a:lnTo>
                  <a:pt x="8547551" y="171720"/>
                </a:lnTo>
                <a:lnTo>
                  <a:pt x="8542110" y="173897"/>
                </a:lnTo>
                <a:lnTo>
                  <a:pt x="8539933" y="189133"/>
                </a:lnTo>
                <a:lnTo>
                  <a:pt x="8539933" y="199472"/>
                </a:lnTo>
                <a:lnTo>
                  <a:pt x="8538844" y="197295"/>
                </a:lnTo>
                <a:lnTo>
                  <a:pt x="8517622" y="249534"/>
                </a:lnTo>
                <a:lnTo>
                  <a:pt x="8519799" y="259329"/>
                </a:lnTo>
                <a:lnTo>
                  <a:pt x="8514358" y="262594"/>
                </a:lnTo>
                <a:lnTo>
                  <a:pt x="8517622" y="267491"/>
                </a:lnTo>
                <a:lnTo>
                  <a:pt x="8512181" y="279462"/>
                </a:lnTo>
                <a:lnTo>
                  <a:pt x="8514358" y="279462"/>
                </a:lnTo>
                <a:lnTo>
                  <a:pt x="8501842" y="330613"/>
                </a:lnTo>
                <a:lnTo>
                  <a:pt x="8501842" y="356732"/>
                </a:lnTo>
                <a:lnTo>
                  <a:pt x="8496807" y="365125"/>
                </a:lnTo>
                <a:lnTo>
                  <a:pt x="8100520" y="365125"/>
                </a:lnTo>
                <a:lnTo>
                  <a:pt x="8099253" y="363262"/>
                </a:lnTo>
                <a:lnTo>
                  <a:pt x="8079119" y="282727"/>
                </a:lnTo>
                <a:lnTo>
                  <a:pt x="8075854" y="247357"/>
                </a:lnTo>
                <a:lnTo>
                  <a:pt x="8086193" y="227224"/>
                </a:lnTo>
                <a:lnTo>
                  <a:pt x="8111769" y="211443"/>
                </a:lnTo>
                <a:lnTo>
                  <a:pt x="8121563" y="217429"/>
                </a:lnTo>
                <a:lnTo>
                  <a:pt x="8131358" y="207090"/>
                </a:lnTo>
                <a:lnTo>
                  <a:pt x="8205363" y="163558"/>
                </a:lnTo>
                <a:lnTo>
                  <a:pt x="8228761" y="148322"/>
                </a:lnTo>
                <a:lnTo>
                  <a:pt x="8296780" y="92274"/>
                </a:lnTo>
                <a:lnTo>
                  <a:pt x="8314193" y="85744"/>
                </a:lnTo>
                <a:lnTo>
                  <a:pt x="8364800" y="22078"/>
                </a:lnTo>
                <a:lnTo>
                  <a:pt x="8354460" y="1945"/>
                </a:lnTo>
                <a:close/>
                <a:moveTo>
                  <a:pt x="7396983" y="0"/>
                </a:moveTo>
                <a:lnTo>
                  <a:pt x="7857184" y="0"/>
                </a:lnTo>
                <a:lnTo>
                  <a:pt x="7856289" y="7658"/>
                </a:lnTo>
                <a:cubicBezTo>
                  <a:pt x="7855382" y="13100"/>
                  <a:pt x="7854384" y="16999"/>
                  <a:pt x="7853296" y="19357"/>
                </a:cubicBezTo>
                <a:lnTo>
                  <a:pt x="7846222" y="34594"/>
                </a:lnTo>
                <a:lnTo>
                  <a:pt x="7858737" y="52007"/>
                </a:lnTo>
                <a:cubicBezTo>
                  <a:pt x="7849668" y="61076"/>
                  <a:pt x="7843683" y="67787"/>
                  <a:pt x="7840780" y="72140"/>
                </a:cubicBezTo>
                <a:lnTo>
                  <a:pt x="7833162" y="75405"/>
                </a:lnTo>
                <a:cubicBezTo>
                  <a:pt x="7829897" y="79758"/>
                  <a:pt x="7827539" y="84656"/>
                  <a:pt x="7826088" y="90097"/>
                </a:cubicBezTo>
                <a:lnTo>
                  <a:pt x="7802690" y="105878"/>
                </a:lnTo>
                <a:lnTo>
                  <a:pt x="7782556" y="143424"/>
                </a:lnTo>
                <a:lnTo>
                  <a:pt x="7795072" y="148322"/>
                </a:lnTo>
                <a:lnTo>
                  <a:pt x="7800513" y="161381"/>
                </a:lnTo>
                <a:lnTo>
                  <a:pt x="7820647" y="161381"/>
                </a:lnTo>
                <a:lnTo>
                  <a:pt x="7839692" y="149954"/>
                </a:lnTo>
                <a:cubicBezTo>
                  <a:pt x="7844045" y="147052"/>
                  <a:pt x="7848761" y="142880"/>
                  <a:pt x="7853840" y="137439"/>
                </a:cubicBezTo>
                <a:lnTo>
                  <a:pt x="7866356" y="123291"/>
                </a:lnTo>
                <a:lnTo>
                  <a:pt x="7884313" y="120026"/>
                </a:lnTo>
                <a:lnTo>
                  <a:pt x="7873974" y="133630"/>
                </a:lnTo>
                <a:lnTo>
                  <a:pt x="7882136" y="137983"/>
                </a:lnTo>
                <a:lnTo>
                  <a:pt x="7882136" y="141248"/>
                </a:lnTo>
                <a:lnTo>
                  <a:pt x="7886489" y="153763"/>
                </a:lnTo>
                <a:lnTo>
                  <a:pt x="7904446" y="163558"/>
                </a:lnTo>
                <a:lnTo>
                  <a:pt x="7904446" y="171720"/>
                </a:lnTo>
                <a:lnTo>
                  <a:pt x="7891931" y="179338"/>
                </a:lnTo>
                <a:lnTo>
                  <a:pt x="7902270" y="191310"/>
                </a:lnTo>
                <a:lnTo>
                  <a:pt x="7896284" y="207090"/>
                </a:lnTo>
                <a:lnTo>
                  <a:pt x="7898461" y="227224"/>
                </a:lnTo>
                <a:lnTo>
                  <a:pt x="7891931" y="234842"/>
                </a:lnTo>
                <a:lnTo>
                  <a:pt x="7894107" y="251711"/>
                </a:lnTo>
                <a:lnTo>
                  <a:pt x="7884313" y="257152"/>
                </a:lnTo>
                <a:lnTo>
                  <a:pt x="7882136" y="272933"/>
                </a:lnTo>
                <a:lnTo>
                  <a:pt x="7884313" y="282727"/>
                </a:lnTo>
                <a:lnTo>
                  <a:pt x="7876150" y="307214"/>
                </a:lnTo>
                <a:lnTo>
                  <a:pt x="7878871" y="322995"/>
                </a:lnTo>
                <a:lnTo>
                  <a:pt x="7864179" y="333334"/>
                </a:lnTo>
                <a:lnTo>
                  <a:pt x="7857478" y="365125"/>
                </a:lnTo>
                <a:lnTo>
                  <a:pt x="7460752" y="365125"/>
                </a:lnTo>
                <a:lnTo>
                  <a:pt x="7457753" y="318641"/>
                </a:lnTo>
                <a:lnTo>
                  <a:pt x="7489858" y="305038"/>
                </a:lnTo>
                <a:lnTo>
                  <a:pt x="7493123" y="307214"/>
                </a:lnTo>
                <a:lnTo>
                  <a:pt x="7545361" y="284904"/>
                </a:lnTo>
                <a:lnTo>
                  <a:pt x="7571481" y="290890"/>
                </a:lnTo>
                <a:lnTo>
                  <a:pt x="7601409" y="282727"/>
                </a:lnTo>
                <a:lnTo>
                  <a:pt x="7654736" y="282727"/>
                </a:lnTo>
                <a:lnTo>
                  <a:pt x="7677046" y="267491"/>
                </a:lnTo>
                <a:lnTo>
                  <a:pt x="7720578" y="221782"/>
                </a:lnTo>
                <a:lnTo>
                  <a:pt x="7726020" y="225047"/>
                </a:lnTo>
                <a:cubicBezTo>
                  <a:pt x="7732550" y="218517"/>
                  <a:pt x="7739261" y="208178"/>
                  <a:pt x="7746154" y="194030"/>
                </a:cubicBezTo>
                <a:lnTo>
                  <a:pt x="7738535" y="171720"/>
                </a:lnTo>
                <a:lnTo>
                  <a:pt x="7720578" y="171720"/>
                </a:lnTo>
                <a:lnTo>
                  <a:pt x="7710784" y="155940"/>
                </a:lnTo>
                <a:lnTo>
                  <a:pt x="7689018" y="163014"/>
                </a:lnTo>
                <a:cubicBezTo>
                  <a:pt x="7683213" y="164828"/>
                  <a:pt x="7678497" y="167730"/>
                  <a:pt x="7674870" y="171720"/>
                </a:cubicBezTo>
                <a:lnTo>
                  <a:pt x="7665075" y="181515"/>
                </a:lnTo>
                <a:lnTo>
                  <a:pt x="7616645" y="194030"/>
                </a:lnTo>
                <a:lnTo>
                  <a:pt x="7588893" y="185868"/>
                </a:lnTo>
                <a:lnTo>
                  <a:pt x="7586717" y="194030"/>
                </a:lnTo>
                <a:lnTo>
                  <a:pt x="7543185" y="191310"/>
                </a:lnTo>
                <a:lnTo>
                  <a:pt x="7515433" y="211443"/>
                </a:lnTo>
                <a:cubicBezTo>
                  <a:pt x="7502010" y="209992"/>
                  <a:pt x="7494574" y="208541"/>
                  <a:pt x="7493123" y="207090"/>
                </a:cubicBezTo>
                <a:lnTo>
                  <a:pt x="7489858" y="209267"/>
                </a:lnTo>
                <a:lnTo>
                  <a:pt x="7487681" y="207090"/>
                </a:lnTo>
                <a:lnTo>
                  <a:pt x="7480063" y="207090"/>
                </a:lnTo>
                <a:lnTo>
                  <a:pt x="7462106" y="199472"/>
                </a:lnTo>
                <a:lnTo>
                  <a:pt x="7445237" y="213620"/>
                </a:lnTo>
                <a:lnTo>
                  <a:pt x="7427280" y="207090"/>
                </a:lnTo>
                <a:cubicBezTo>
                  <a:pt x="7422564" y="186050"/>
                  <a:pt x="7416760" y="165553"/>
                  <a:pt x="7409867" y="145601"/>
                </a:cubicBezTo>
                <a:lnTo>
                  <a:pt x="7427280" y="145601"/>
                </a:lnTo>
                <a:lnTo>
                  <a:pt x="7419662" y="135806"/>
                </a:lnTo>
                <a:lnTo>
                  <a:pt x="7414220" y="135806"/>
                </a:lnTo>
                <a:close/>
                <a:moveTo>
                  <a:pt x="6615251" y="0"/>
                </a:moveTo>
                <a:lnTo>
                  <a:pt x="7205028" y="0"/>
                </a:lnTo>
                <a:lnTo>
                  <a:pt x="7194383" y="19902"/>
                </a:lnTo>
                <a:lnTo>
                  <a:pt x="7186765" y="22078"/>
                </a:lnTo>
                <a:lnTo>
                  <a:pt x="7161190" y="64522"/>
                </a:lnTo>
                <a:lnTo>
                  <a:pt x="7156836" y="64522"/>
                </a:lnTo>
                <a:lnTo>
                  <a:pt x="7126364" y="120026"/>
                </a:lnTo>
                <a:lnTo>
                  <a:pt x="7123099" y="120026"/>
                </a:lnTo>
                <a:lnTo>
                  <a:pt x="7108951" y="141248"/>
                </a:lnTo>
                <a:lnTo>
                  <a:pt x="7111128" y="141248"/>
                </a:lnTo>
                <a:lnTo>
                  <a:pt x="7073037" y="201649"/>
                </a:lnTo>
                <a:lnTo>
                  <a:pt x="7070860" y="199472"/>
                </a:lnTo>
                <a:lnTo>
                  <a:pt x="7045285" y="231577"/>
                </a:lnTo>
                <a:lnTo>
                  <a:pt x="7049638" y="231577"/>
                </a:lnTo>
                <a:cubicBezTo>
                  <a:pt x="7041657" y="235930"/>
                  <a:pt x="7034221" y="251892"/>
                  <a:pt x="7027328" y="279462"/>
                </a:cubicBezTo>
                <a:cubicBezTo>
                  <a:pt x="7016808" y="288532"/>
                  <a:pt x="7011185" y="294336"/>
                  <a:pt x="7010459" y="296875"/>
                </a:cubicBezTo>
                <a:lnTo>
                  <a:pt x="7007194" y="305038"/>
                </a:lnTo>
                <a:lnTo>
                  <a:pt x="7009371" y="311023"/>
                </a:lnTo>
                <a:lnTo>
                  <a:pt x="6983796" y="320818"/>
                </a:lnTo>
                <a:lnTo>
                  <a:pt x="6974001" y="335510"/>
                </a:lnTo>
                <a:lnTo>
                  <a:pt x="6981619" y="348570"/>
                </a:lnTo>
                <a:lnTo>
                  <a:pt x="6969648" y="358909"/>
                </a:lnTo>
                <a:lnTo>
                  <a:pt x="6969648" y="363262"/>
                </a:lnTo>
                <a:lnTo>
                  <a:pt x="6953867" y="361085"/>
                </a:lnTo>
                <a:lnTo>
                  <a:pt x="6952072" y="365125"/>
                </a:lnTo>
                <a:lnTo>
                  <a:pt x="6928360" y="365125"/>
                </a:lnTo>
                <a:lnTo>
                  <a:pt x="6926116" y="361085"/>
                </a:lnTo>
                <a:lnTo>
                  <a:pt x="6906367" y="365125"/>
                </a:lnTo>
                <a:lnTo>
                  <a:pt x="6719930" y="365125"/>
                </a:lnTo>
                <a:lnTo>
                  <a:pt x="6740080" y="338775"/>
                </a:lnTo>
                <a:lnTo>
                  <a:pt x="6750419" y="272933"/>
                </a:lnTo>
                <a:lnTo>
                  <a:pt x="6762391" y="254976"/>
                </a:lnTo>
                <a:lnTo>
                  <a:pt x="6762391" y="234842"/>
                </a:lnTo>
                <a:lnTo>
                  <a:pt x="6767832" y="223959"/>
                </a:lnTo>
                <a:lnTo>
                  <a:pt x="6747154" y="141248"/>
                </a:lnTo>
                <a:lnTo>
                  <a:pt x="6712329" y="105878"/>
                </a:lnTo>
                <a:lnTo>
                  <a:pt x="6706887" y="85744"/>
                </a:lnTo>
                <a:lnTo>
                  <a:pt x="6691107" y="78126"/>
                </a:lnTo>
                <a:lnTo>
                  <a:pt x="6686753" y="62345"/>
                </a:lnTo>
                <a:lnTo>
                  <a:pt x="6676415" y="64522"/>
                </a:lnTo>
                <a:lnTo>
                  <a:pt x="6668796" y="54727"/>
                </a:lnTo>
                <a:lnTo>
                  <a:pt x="6635603" y="42212"/>
                </a:lnTo>
                <a:lnTo>
                  <a:pt x="6631250" y="19902"/>
                </a:lnTo>
                <a:lnTo>
                  <a:pt x="6638868" y="16637"/>
                </a:lnTo>
                <a:lnTo>
                  <a:pt x="6638868" y="12283"/>
                </a:lnTo>
                <a:lnTo>
                  <a:pt x="6620911" y="10107"/>
                </a:lnTo>
                <a:close/>
                <a:moveTo>
                  <a:pt x="6276747" y="0"/>
                </a:moveTo>
                <a:lnTo>
                  <a:pt x="6365396" y="0"/>
                </a:lnTo>
                <a:lnTo>
                  <a:pt x="6431546" y="24255"/>
                </a:lnTo>
                <a:lnTo>
                  <a:pt x="6438075" y="19902"/>
                </a:lnTo>
                <a:lnTo>
                  <a:pt x="6451679" y="32417"/>
                </a:lnTo>
                <a:lnTo>
                  <a:pt x="6476166" y="36770"/>
                </a:lnTo>
                <a:lnTo>
                  <a:pt x="6509360" y="57992"/>
                </a:lnTo>
                <a:lnTo>
                  <a:pt x="6529493" y="75405"/>
                </a:lnTo>
                <a:lnTo>
                  <a:pt x="6559422" y="85744"/>
                </a:lnTo>
                <a:lnTo>
                  <a:pt x="6567584" y="99892"/>
                </a:lnTo>
                <a:lnTo>
                  <a:pt x="6582820" y="103701"/>
                </a:lnTo>
                <a:lnTo>
                  <a:pt x="6593159" y="115672"/>
                </a:lnTo>
                <a:lnTo>
                  <a:pt x="6635603" y="151587"/>
                </a:lnTo>
                <a:lnTo>
                  <a:pt x="6643221" y="168999"/>
                </a:lnTo>
                <a:lnTo>
                  <a:pt x="6661178" y="185868"/>
                </a:lnTo>
                <a:lnTo>
                  <a:pt x="6661178" y="201649"/>
                </a:lnTo>
                <a:lnTo>
                  <a:pt x="6674238" y="219606"/>
                </a:lnTo>
                <a:lnTo>
                  <a:pt x="6696548" y="287625"/>
                </a:lnTo>
                <a:lnTo>
                  <a:pt x="6698725" y="317553"/>
                </a:lnTo>
                <a:lnTo>
                  <a:pt x="6691107" y="325171"/>
                </a:lnTo>
                <a:lnTo>
                  <a:pt x="6666568" y="365125"/>
                </a:lnTo>
                <a:lnTo>
                  <a:pt x="6211329" y="365125"/>
                </a:lnTo>
                <a:lnTo>
                  <a:pt x="6218782" y="343128"/>
                </a:lnTo>
                <a:lnTo>
                  <a:pt x="6228577" y="269668"/>
                </a:lnTo>
                <a:lnTo>
                  <a:pt x="6234018" y="269668"/>
                </a:lnTo>
                <a:lnTo>
                  <a:pt x="6226400" y="247357"/>
                </a:lnTo>
                <a:lnTo>
                  <a:pt x="6230753" y="241916"/>
                </a:lnTo>
                <a:lnTo>
                  <a:pt x="6246534" y="209267"/>
                </a:lnTo>
                <a:lnTo>
                  <a:pt x="6254152" y="171720"/>
                </a:lnTo>
                <a:lnTo>
                  <a:pt x="6268844" y="52007"/>
                </a:lnTo>
                <a:lnTo>
                  <a:pt x="6281904" y="19902"/>
                </a:lnTo>
                <a:lnTo>
                  <a:pt x="6274285" y="14460"/>
                </a:lnTo>
                <a:close/>
                <a:moveTo>
                  <a:pt x="0" y="0"/>
                </a:moveTo>
                <a:lnTo>
                  <a:pt x="185793" y="0"/>
                </a:lnTo>
                <a:lnTo>
                  <a:pt x="185793" y="245608"/>
                </a:lnTo>
                <a:cubicBezTo>
                  <a:pt x="185793" y="260997"/>
                  <a:pt x="198269" y="273473"/>
                  <a:pt x="213658" y="273473"/>
                </a:cubicBezTo>
                <a:lnTo>
                  <a:pt x="325119" y="273473"/>
                </a:lnTo>
                <a:cubicBezTo>
                  <a:pt x="340508" y="273473"/>
                  <a:pt x="352984" y="260997"/>
                  <a:pt x="352984" y="245608"/>
                </a:cubicBezTo>
                <a:lnTo>
                  <a:pt x="352984" y="0"/>
                </a:lnTo>
                <a:lnTo>
                  <a:pt x="857251" y="0"/>
                </a:lnTo>
                <a:lnTo>
                  <a:pt x="857251" y="232514"/>
                </a:lnTo>
                <a:cubicBezTo>
                  <a:pt x="857251" y="248130"/>
                  <a:pt x="869911" y="260790"/>
                  <a:pt x="885527" y="260790"/>
                </a:cubicBezTo>
                <a:lnTo>
                  <a:pt x="998631" y="260790"/>
                </a:lnTo>
                <a:cubicBezTo>
                  <a:pt x="1014247" y="260790"/>
                  <a:pt x="1026907" y="248130"/>
                  <a:pt x="1026907" y="232514"/>
                </a:cubicBezTo>
                <a:lnTo>
                  <a:pt x="1026907" y="0"/>
                </a:lnTo>
                <a:lnTo>
                  <a:pt x="6151379" y="0"/>
                </a:lnTo>
                <a:lnTo>
                  <a:pt x="6152939" y="19902"/>
                </a:lnTo>
                <a:lnTo>
                  <a:pt x="6119202" y="34594"/>
                </a:lnTo>
                <a:cubicBezTo>
                  <a:pt x="6114849" y="43300"/>
                  <a:pt x="6111584" y="48379"/>
                  <a:pt x="6109407" y="49830"/>
                </a:cubicBezTo>
                <a:lnTo>
                  <a:pt x="6091450" y="62345"/>
                </a:lnTo>
                <a:lnTo>
                  <a:pt x="6089274" y="62345"/>
                </a:lnTo>
                <a:lnTo>
                  <a:pt x="6081655" y="69964"/>
                </a:lnTo>
                <a:lnTo>
                  <a:pt x="6081655" y="72140"/>
                </a:lnTo>
                <a:lnTo>
                  <a:pt x="6079479" y="80303"/>
                </a:lnTo>
                <a:lnTo>
                  <a:pt x="6077302" y="75405"/>
                </a:lnTo>
                <a:cubicBezTo>
                  <a:pt x="6075126" y="79033"/>
                  <a:pt x="6068414" y="83930"/>
                  <a:pt x="6057169" y="90097"/>
                </a:cubicBezTo>
                <a:lnTo>
                  <a:pt x="6051727" y="97715"/>
                </a:lnTo>
                <a:cubicBezTo>
                  <a:pt x="6060796" y="107147"/>
                  <a:pt x="6065875" y="113133"/>
                  <a:pt x="6066963" y="115672"/>
                </a:cubicBezTo>
                <a:lnTo>
                  <a:pt x="6087097" y="115672"/>
                </a:lnTo>
                <a:lnTo>
                  <a:pt x="6094715" y="105878"/>
                </a:lnTo>
                <a:lnTo>
                  <a:pt x="6105054" y="105878"/>
                </a:lnTo>
                <a:lnTo>
                  <a:pt x="6105054" y="99892"/>
                </a:lnTo>
                <a:lnTo>
                  <a:pt x="6123011" y="99892"/>
                </a:lnTo>
                <a:lnTo>
                  <a:pt x="6123011" y="95539"/>
                </a:lnTo>
                <a:lnTo>
                  <a:pt x="6145321" y="97715"/>
                </a:lnTo>
                <a:lnTo>
                  <a:pt x="6147498" y="128188"/>
                </a:lnTo>
                <a:lnTo>
                  <a:pt x="6137159" y="155940"/>
                </a:lnTo>
                <a:lnTo>
                  <a:pt x="6150763" y="173897"/>
                </a:lnTo>
                <a:lnTo>
                  <a:pt x="6123011" y="313200"/>
                </a:lnTo>
                <a:lnTo>
                  <a:pt x="6118684" y="365125"/>
                </a:lnTo>
                <a:lnTo>
                  <a:pt x="1383646" y="365125"/>
                </a:lnTo>
                <a:lnTo>
                  <a:pt x="1383646" y="118850"/>
                </a:lnTo>
                <a:cubicBezTo>
                  <a:pt x="1383646" y="103234"/>
                  <a:pt x="1370986" y="90574"/>
                  <a:pt x="1355370" y="90574"/>
                </a:cubicBezTo>
                <a:lnTo>
                  <a:pt x="1242266" y="90574"/>
                </a:lnTo>
                <a:cubicBezTo>
                  <a:pt x="1226650" y="90574"/>
                  <a:pt x="1213990" y="103234"/>
                  <a:pt x="1213990" y="118850"/>
                </a:cubicBezTo>
                <a:lnTo>
                  <a:pt x="1213990" y="365125"/>
                </a:lnTo>
                <a:lnTo>
                  <a:pt x="689945" y="365125"/>
                </a:lnTo>
                <a:lnTo>
                  <a:pt x="689945" y="115379"/>
                </a:lnTo>
                <a:cubicBezTo>
                  <a:pt x="689945" y="99763"/>
                  <a:pt x="677285" y="87103"/>
                  <a:pt x="661669" y="87103"/>
                </a:cubicBezTo>
                <a:lnTo>
                  <a:pt x="548565" y="87103"/>
                </a:lnTo>
                <a:cubicBezTo>
                  <a:pt x="532949" y="87103"/>
                  <a:pt x="520289" y="99763"/>
                  <a:pt x="520289" y="115379"/>
                </a:cubicBezTo>
                <a:lnTo>
                  <a:pt x="520289" y="365125"/>
                </a:lnTo>
                <a:lnTo>
                  <a:pt x="2800" y="365125"/>
                </a:lnTo>
                <a:lnTo>
                  <a:pt x="2800" y="67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noFill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43050" y="65221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512406D-C38A-4B4A-BC14-417495838BD9}" type="datetime1">
              <a:rPr lang="en-US" smtClean="0"/>
              <a:pPr/>
              <a:t>4/10/2021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0315" y="653983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7607" y="804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b="1" smtClean="0">
                <a:solidFill>
                  <a:srgbClr val="0070C0"/>
                </a:solidFill>
              </a:defRPr>
            </a:lvl1pPr>
          </a:lstStyle>
          <a:p>
            <a:fld id="{CCBE7286-EA64-4AFE-9D14-CA6C67C184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A267B-C47A-49F2-8A9B-70C567847052}"/>
              </a:ext>
            </a:extLst>
          </p:cNvPr>
          <p:cNvSpPr/>
          <p:nvPr userDrawn="1"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60D2C7-8FF3-43F4-B36E-C45E8FB97DA9}"/>
              </a:ext>
            </a:extLst>
          </p:cNvPr>
          <p:cNvSpPr/>
          <p:nvPr userDrawn="1"/>
        </p:nvSpPr>
        <p:spPr>
          <a:xfrm rot="10800000">
            <a:off x="8281162" y="41628"/>
            <a:ext cx="850290" cy="628651"/>
          </a:xfrm>
          <a:custGeom>
            <a:avLst/>
            <a:gdLst>
              <a:gd name="connsiteX0" fmla="*/ 645064 w 850290"/>
              <a:gd name="connsiteY0" fmla="*/ 408730 h 628651"/>
              <a:gd name="connsiteX1" fmla="*/ 425145 w 850290"/>
              <a:gd name="connsiteY1" fmla="*/ 188811 h 628651"/>
              <a:gd name="connsiteX2" fmla="*/ 205226 w 850290"/>
              <a:gd name="connsiteY2" fmla="*/ 408730 h 628651"/>
              <a:gd name="connsiteX3" fmla="*/ 425145 w 850290"/>
              <a:gd name="connsiteY3" fmla="*/ 628649 h 628651"/>
              <a:gd name="connsiteX4" fmla="*/ 645064 w 850290"/>
              <a:gd name="connsiteY4" fmla="*/ 408730 h 628651"/>
              <a:gd name="connsiteX5" fmla="*/ 850290 w 850290"/>
              <a:gd name="connsiteY5" fmla="*/ 628651 h 628651"/>
              <a:gd name="connsiteX6" fmla="*/ 0 w 850290"/>
              <a:gd name="connsiteY6" fmla="*/ 628651 h 628651"/>
              <a:gd name="connsiteX7" fmla="*/ 425145 w 850290"/>
              <a:gd name="connsiteY7" fmla="*/ 0 h 62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0290" h="628651">
                <a:moveTo>
                  <a:pt x="645064" y="408730"/>
                </a:moveTo>
                <a:cubicBezTo>
                  <a:pt x="645064" y="287272"/>
                  <a:pt x="546604" y="188811"/>
                  <a:pt x="425145" y="188811"/>
                </a:cubicBezTo>
                <a:cubicBezTo>
                  <a:pt x="303687" y="188811"/>
                  <a:pt x="205226" y="287272"/>
                  <a:pt x="205226" y="408730"/>
                </a:cubicBezTo>
                <a:cubicBezTo>
                  <a:pt x="205226" y="530188"/>
                  <a:pt x="303687" y="628649"/>
                  <a:pt x="425145" y="628649"/>
                </a:cubicBezTo>
                <a:cubicBezTo>
                  <a:pt x="546603" y="628649"/>
                  <a:pt x="645064" y="530188"/>
                  <a:pt x="645064" y="408730"/>
                </a:cubicBezTo>
                <a:close/>
                <a:moveTo>
                  <a:pt x="850290" y="628651"/>
                </a:moveTo>
                <a:lnTo>
                  <a:pt x="0" y="628651"/>
                </a:lnTo>
                <a:lnTo>
                  <a:pt x="42514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0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742668-FC4F-4759-A32A-DCDD1367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8B14-7090-464D-9D01-12A5D6365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52C3-A017-43F0-A514-5B5F118D7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36720-FD28-4BF3-AFF3-28C5F3478551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1C6A2-4AB8-455D-B9C0-6490B6565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7C151-6931-4903-BC5D-E1E6B41A4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46D4-8678-407D-9806-7B621DFE0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1F67-3676-4EDD-A65F-169499FA67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Computer?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620C9-F718-4846-AED6-AEF912AFA4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UEP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9957-5BC7-41D0-AD9E-4D030B81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1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85FD-012A-4031-B561-3B7CBBA8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Desktop, Laptop, Tablet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47C36-9E6D-437D-B41E-8AB89C906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8C32-EF8F-42FE-8A22-8BCA2908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04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7A245-F108-420E-BAFB-7154B32A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5EC10-3821-477D-B74C-776AA875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425"/>
            <a:ext cx="9144000" cy="447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41595-949A-4954-889E-C50BDB15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99E81-706B-4741-94B1-63E523EC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255"/>
            <a:ext cx="9144000" cy="46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CA8DE-0F81-4A8A-A816-D6D69F5D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29BDA-4B5D-4F16-B562-4E2D377B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278"/>
            <a:ext cx="9144000" cy="43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7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B68A4B-EEBA-431B-9D37-AD1953AC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89427B-FFAD-4CDE-A454-47E8AEDF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D50960-2822-4208-9BB8-760BCF80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0DBE6-D902-4247-AB3C-B8447F095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898"/>
            <a:ext cx="9144000" cy="47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96334-46A8-4FE4-8101-35E6F5F0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F7A9B-8371-4423-AD7A-D2216A5A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897"/>
            <a:ext cx="9144000" cy="46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3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6CC7-856F-41DF-A2BE-4F52F4C9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D9038-DE83-4EE3-803F-FE7C2866B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C7F2-2BBB-42B0-AE46-CE0E700D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6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4420-EABD-455C-A584-0A723AC8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F5A6E-2202-4B43-B7BB-E60DAFC0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866"/>
            <a:ext cx="9144000" cy="45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6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10C2D-ABDD-4B1A-BFC6-F7574AFE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F6765-85BC-4482-A8B0-112856F8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202"/>
            <a:ext cx="9144000" cy="45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4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B6D5F0-07A5-44EF-B589-64480423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F426C-62FD-4242-89B2-5406AC99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222"/>
            <a:ext cx="9144000" cy="47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06D99B-BA82-4AEF-8C29-8489C52B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E0116-606F-4546-8281-12B0F5D2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705"/>
            <a:ext cx="9144000" cy="46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92ADD-4DC5-4205-81CF-67D27010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76204-E120-481F-AC4E-F342278B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466"/>
            <a:ext cx="9144000" cy="473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22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5CE1-0643-4F8A-8A62-DE26E43BDD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the Operating System (OS)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56FEB-FB70-425A-8FF0-D21D54796A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888F5-1F23-49A6-8E66-3F186571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2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D0742-E18D-4236-AE6E-A05102AA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FF380-0EBD-4C9D-9BDB-D54E1FEC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920"/>
            <a:ext cx="9144000" cy="43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00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A3F6A-FF6E-47DC-AD54-F3DCB1CB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25F64-FAD6-442A-A8A1-DB83E5B3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104"/>
            <a:ext cx="9144000" cy="4499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59676-47E7-4F6B-A95A-01248C562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92" y="4259470"/>
            <a:ext cx="2724530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9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FEB320-DB2C-4F19-B5AB-1FEBC68D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F4616-37E0-4837-AF22-60CD1A9E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" y="2042919"/>
            <a:ext cx="8011643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4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27B46-E6E3-4340-B238-F073A4D8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DE3D5-4664-4F47-8A24-CB412010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709"/>
            <a:ext cx="9144000" cy="50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07EA-5282-4B2B-90AE-05EB1645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Files and Folders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F043-9598-4B8D-A6EE-70499528A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88945-BFDE-4E2B-96E8-5264542E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34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ED745-D755-4462-A182-A550A22B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E38F8-4F1C-455F-9EBE-546BE220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036"/>
            <a:ext cx="9144000" cy="25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9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954B4-4999-4ABE-A385-9238B99C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3736C-39B3-42DA-B0AA-150E41EEF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5" y="2228682"/>
            <a:ext cx="8954750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A551-FA0F-4AD4-914F-12287266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inside of a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02CE-DA62-44DC-B9D2-E008BDF63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CB534-4A15-4A76-ABF6-4E2B71E0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6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605CE-4460-4B31-BC7A-6D06B7DE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0596-96F8-49F1-8CB1-287149B5C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8197"/>
            <a:ext cx="9144000" cy="24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26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905905-3C81-4A38-9EDC-9999CAAA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93AC7-DB1B-4ADB-8096-3A2E0811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985"/>
            <a:ext cx="9144000" cy="46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7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7C20C-2489-42EB-9221-EC0574DE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C2699-1442-4FBE-A43F-9F40722E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510"/>
            <a:ext cx="9144000" cy="61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3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4F7BD-B97E-45F5-8246-76613F29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CC275-3556-468B-BAFF-4212556A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666"/>
            <a:ext cx="9144000" cy="48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2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2C3CCD-6F57-4EC9-A063-6EA26969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54896-62DA-41EB-A269-36DDA33EB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37"/>
            <a:ext cx="9144000" cy="397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61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881A-D30C-4C62-8194-C2F3724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your Home (user) Folder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83FB7-9827-46E9-BD79-AAE6C6298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575B7-860D-499B-A7C5-D8A156C8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7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5F96A5-05EB-46EC-921E-15902422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CCFC3-7AAD-417D-B22C-337E54C8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" y="866417"/>
            <a:ext cx="910717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8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84E9A-EB66-4CA3-A502-F9783852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FFBB5-41A7-433E-9CBA-C2F67B8C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223"/>
            <a:ext cx="9144000" cy="38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88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6DC4-DCC7-4A9E-9C9E-102BD7FF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your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06FE-2F2E-4FBD-B7B2-95238A894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F338B-8D28-45C1-96C1-88886361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99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192CA-03F5-4DE9-BD35-0E1A196D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4C39B-9A3D-48A8-8721-65711D4C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038"/>
            <a:ext cx="9144000" cy="481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5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EC2D4-12FB-427A-9D0C-240B63B2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B6B40-65E1-4CC3-8BB6-46559C546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386"/>
            <a:ext cx="9144000" cy="43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09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4E745F-C49C-479A-9576-BBAB0DB0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EBDBF-5E56-47C9-BF10-FCE0AFB0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60"/>
            <a:ext cx="9144000" cy="44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55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96EFC-333A-4C4B-9845-EC963580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Delete a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91678-879F-486A-928F-4BCFBE6FA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3B1BB-7A95-4887-B6A2-231FF9929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A001A-7DAB-4233-8702-63F7E712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D81A6-34AF-4E2C-BD53-34D8D019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739"/>
            <a:ext cx="9144000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71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2B3B-BB0A-4757-8561-D5686150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3AAEE-4D16-4815-852F-0B1F42CC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537"/>
            <a:ext cx="9144000" cy="273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7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55A7-9B85-4EB6-AFF8-3C30D945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Right Click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21099-DFC3-4505-B290-8BA9DEA9E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256D9-B117-4E12-9D1A-7B252BC8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36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57754-FA4D-45BA-9AB6-CAADC22F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C805B-CBDD-47F8-A7BA-C89C43C3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624"/>
            <a:ext cx="9144000" cy="39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6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98C89C-A4F1-48A7-BCB8-97C66706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B53C4-1B7B-4748-A405-4FB0B267B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758"/>
            <a:ext cx="9144000" cy="39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45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D6329-80A5-4A53-A804-D729119C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051B3-0142-4937-943A-00031074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814"/>
            <a:ext cx="9144000" cy="55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4657-023F-417E-A589-3CC9B12DCD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5626C-AD6F-4DED-BDF0-ECE84B1EA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98BD5-4AC0-4979-8F95-03D1AC9D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01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E15E68-31C3-490F-9DA7-843D9A90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1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2F7A2-216F-49D1-BDB1-44F43023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A937A-B233-4C63-9B2F-E0D40206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3551"/>
            <a:ext cx="9144000" cy="463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93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0B4E5-0853-4946-8B2F-832171A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9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B184E-114C-40B0-9422-5113D6ED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48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5205B-D21E-41FC-84A6-8E30739C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23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085D4-F4DE-452A-8931-CF738C91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7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BC8B7-D25D-4131-A58F-0FE7E7EE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8AB34-2F21-4983-8C30-0A13994A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422"/>
            <a:ext cx="9144000" cy="455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275CF-9A4F-4EAF-B9B2-9ED88E03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6FEFD-61BD-4190-9C20-C50279CD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233"/>
            <a:ext cx="9144000" cy="43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5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DD3FF8-1A5C-48DC-87C5-E20D9F92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3404B-D95D-4852-B704-0ADD32437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302"/>
            <a:ext cx="9144000" cy="44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0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776F0-A61C-4569-A6F3-DC14C1B0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D8749-D2BE-4873-83A0-E73DD4C1D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124"/>
            <a:ext cx="9144000" cy="40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69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Kep">
      <a:majorFont>
        <a:latin typeface="Times New Roman"/>
        <a:ea typeface=""/>
        <a:cs typeface="Khmer Kep"/>
      </a:majorFont>
      <a:minorFont>
        <a:latin typeface="Times New Roman"/>
        <a:ea typeface=""/>
        <a:cs typeface="Khmer Kep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F8E003E9-1375-477B-92F8-866635113AEB}" vid="{153EE2CE-F4A7-45D1-A513-F7E3D484349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Kep">
      <a:majorFont>
        <a:latin typeface="Times New Roman"/>
        <a:ea typeface=""/>
        <a:cs typeface="Khmer Kep"/>
      </a:majorFont>
      <a:minorFont>
        <a:latin typeface="Times New Roman"/>
        <a:ea typeface=""/>
        <a:cs typeface="Khmer Kep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F8E003E9-1375-477B-92F8-866635113AEB}" vid="{C6BE2441-812F-4183-940A-8138542197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DaroTemplate</Template>
  <TotalTime>25</TotalTime>
  <Words>107</Words>
  <Application>Microsoft Office PowerPoint</Application>
  <PresentationFormat>On-screen Show (4:3)</PresentationFormat>
  <Paragraphs>65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Khmer Kep</vt:lpstr>
      <vt:lpstr>Times New Roman</vt:lpstr>
      <vt:lpstr>Office Theme</vt:lpstr>
      <vt:lpstr>Custom Design</vt:lpstr>
      <vt:lpstr>What Is a Computer?</vt:lpstr>
      <vt:lpstr>PowerPoint Presentation</vt:lpstr>
      <vt:lpstr>What is inside of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Desktop, Laptop, Tablet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Laptop Considerations</vt:lpstr>
      <vt:lpstr>PowerPoint Presentation</vt:lpstr>
      <vt:lpstr>PowerPoint Presentation</vt:lpstr>
      <vt:lpstr>PowerPoint Presentation</vt:lpstr>
      <vt:lpstr>PowerPoint Presentation</vt:lpstr>
      <vt:lpstr>Understanding the Operating System (OS)</vt:lpstr>
      <vt:lpstr>PowerPoint Presentation</vt:lpstr>
      <vt:lpstr>PowerPoint Presentation</vt:lpstr>
      <vt:lpstr>PowerPoint Presentation</vt:lpstr>
      <vt:lpstr>PowerPoint Presentation</vt:lpstr>
      <vt:lpstr>Understanding Files and Folders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your Home (user) Folder</vt:lpstr>
      <vt:lpstr>PowerPoint Presentation</vt:lpstr>
      <vt:lpstr>PowerPoint Presentation</vt:lpstr>
      <vt:lpstr>How to use your desktop</vt:lpstr>
      <vt:lpstr>PowerPoint Presentation</vt:lpstr>
      <vt:lpstr>PowerPoint Presentation</vt:lpstr>
      <vt:lpstr>How to Delete a File</vt:lpstr>
      <vt:lpstr>PowerPoint Presentation</vt:lpstr>
      <vt:lpstr>PowerPoint Presentation</vt:lpstr>
      <vt:lpstr>Understanding Right Click</vt:lpstr>
      <vt:lpstr>PowerPoint Presentation</vt:lpstr>
      <vt:lpstr>PowerPoint Presentation</vt:lpstr>
      <vt:lpstr>PowerPoint Presentation</vt:lpstr>
      <vt:lpstr>Software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Computer?</dc:title>
  <dc:creator>Daro Phan</dc:creator>
  <cp:lastModifiedBy>Daro Phan</cp:lastModifiedBy>
  <cp:revision>10</cp:revision>
  <dcterms:created xsi:type="dcterms:W3CDTF">2021-04-10T10:47:43Z</dcterms:created>
  <dcterms:modified xsi:type="dcterms:W3CDTF">2021-04-10T11:12:57Z</dcterms:modified>
</cp:coreProperties>
</file>